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5C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49440" y="-1097280"/>
            <a:ext cx="3291840" cy="3291840"/>
          </a:xfrm>
          <a:prstGeom prst="ellipse">
            <a:avLst/>
          </a:prstGeom>
          <a:solidFill>
            <a:srgbClr val="1E7A44">
              <a:alpha val="6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955280" y="3108960"/>
            <a:ext cx="2377440" cy="2377440"/>
          </a:xfrm>
          <a:prstGeom prst="ellipse">
            <a:avLst/>
          </a:prstGeom>
          <a:solidFill>
            <a:srgbClr val="2E9457">
              <a:alpha val="5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005840" y="3657600"/>
            <a:ext cx="2377440" cy="2377440"/>
          </a:xfrm>
          <a:prstGeom prst="ellipse">
            <a:avLst/>
          </a:prstGeom>
          <a:solidFill>
            <a:srgbClr val="1E7A44">
              <a:alpha val="5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2344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9FD4B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セールスパートナーの皆さまへ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報酬体系のご案内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640080" y="274320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D8EED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完全歩合制　—　頑張った分だけ、着金売上の最大25%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40080" y="44348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FB79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2026年7月改定版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54864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報酬は4つの柱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1143000"/>
            <a:ext cx="2514600" cy="1554480"/>
          </a:xfrm>
          <a:prstGeom prst="roundRect">
            <a:avLst>
              <a:gd name="adj" fmla="val 4706"/>
            </a:avLst>
          </a:prstGeom>
          <a:solidFill>
            <a:srgbClr val="EAF5EE"/>
          </a:solidFill>
          <a:ln/>
          <a:effectLst>
            <a:outerShdw sx="100000" sy="100000" kx="0" ky="0" algn="bl" rotWithShape="0" blurRad="101600" dist="25400" dir="54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640080" y="1325880"/>
            <a:ext cx="384048" cy="384048"/>
          </a:xfrm>
          <a:prstGeom prst="ellipse">
            <a:avLst/>
          </a:prstGeom>
          <a:solidFill>
            <a:srgbClr val="1E7A44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3258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133856" y="1307592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基本報酬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40080" y="1856232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着金売上の15〜20%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売るほど料率が上がるスライド式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154680" y="1143000"/>
            <a:ext cx="2514600" cy="1554480"/>
          </a:xfrm>
          <a:prstGeom prst="roundRect">
            <a:avLst>
              <a:gd name="adj" fmla="val 4706"/>
            </a:avLst>
          </a:prstGeom>
          <a:solidFill>
            <a:srgbClr val="EAF5EE"/>
          </a:solidFill>
          <a:ln/>
          <a:effectLst>
            <a:outerShdw sx="100000" sy="100000" kx="0" ky="0" algn="bl" rotWithShape="0" blurRad="101600" dist="254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337560" y="1325880"/>
            <a:ext cx="384048" cy="384048"/>
          </a:xfrm>
          <a:prstGeom prst="ellipse">
            <a:avLst/>
          </a:prstGeom>
          <a:solidFill>
            <a:srgbClr val="1E7A44"/>
          </a:solidFill>
          <a:ln/>
        </p:spPr>
      </p:sp>
      <p:sp>
        <p:nvSpPr>
          <p:cNvPr id="10" name="Text 8"/>
          <p:cNvSpPr/>
          <p:nvPr/>
        </p:nvSpPr>
        <p:spPr>
          <a:xfrm>
            <a:off x="3337560" y="13258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831336" y="1307592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達成ボーナス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337560" y="1856232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月間着金の節目ごとに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定額を上乗せ支給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57200" y="2880360"/>
            <a:ext cx="2514600" cy="1554480"/>
          </a:xfrm>
          <a:prstGeom prst="roundRect">
            <a:avLst>
              <a:gd name="adj" fmla="val 4706"/>
            </a:avLst>
          </a:prstGeom>
          <a:solidFill>
            <a:srgbClr val="EAF5EE"/>
          </a:solidFill>
          <a:ln/>
          <a:effectLst>
            <a:outerShdw sx="100000" sy="100000" kx="0" ky="0" algn="bl" rotWithShape="0" blurRad="101600" dist="25400" dir="54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40080" y="3063240"/>
            <a:ext cx="384048" cy="384048"/>
          </a:xfrm>
          <a:prstGeom prst="ellipse">
            <a:avLst/>
          </a:prstGeom>
          <a:solidFill>
            <a:srgbClr val="1E7A44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30632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133856" y="3044952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品質ボーナス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40080" y="3593592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仕事の質で最大+3%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全項目セルフコントロール可能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154680" y="2880360"/>
            <a:ext cx="2514600" cy="1554480"/>
          </a:xfrm>
          <a:prstGeom prst="roundRect">
            <a:avLst>
              <a:gd name="adj" fmla="val 4706"/>
            </a:avLst>
          </a:prstGeom>
          <a:solidFill>
            <a:srgbClr val="EAF5EE"/>
          </a:solidFill>
          <a:ln/>
          <a:effectLst>
            <a:outerShdw sx="100000" sy="100000" kx="0" ky="0" algn="bl" rotWithShape="0" blurRad="101600" dist="25400" dir="54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337560" y="3063240"/>
            <a:ext cx="384048" cy="384048"/>
          </a:xfrm>
          <a:prstGeom prst="ellipse">
            <a:avLst/>
          </a:prstGeom>
          <a:solidFill>
            <a:srgbClr val="1E7A44"/>
          </a:solidFill>
          <a:ln/>
        </p:spPr>
      </p:sp>
      <p:sp>
        <p:nvSpPr>
          <p:cNvPr id="20" name="Text 18"/>
          <p:cNvSpPr/>
          <p:nvPr/>
        </p:nvSpPr>
        <p:spPr>
          <a:xfrm>
            <a:off x="3337560" y="30632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3831336" y="3044952"/>
            <a:ext cx="1737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固定インセンティブ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337560" y="3593592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初回アポ・行動・DM返信で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コツコツ積み上げ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172200" y="1234440"/>
            <a:ext cx="2377440" cy="2377440"/>
          </a:xfrm>
          <a:prstGeom prst="ellipse">
            <a:avLst/>
          </a:prstGeom>
          <a:solidFill>
            <a:srgbClr val="E05B4B"/>
          </a:solidFill>
          <a:ln/>
          <a:effectLst>
            <a:outerShdw sx="100000" sy="100000" kx="0" ky="0" algn="bl" rotWithShape="0" blurRad="101600" dist="25400" dir="5400000">
              <a:srgbClr val="000000">
                <a:alpha val="10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6172200" y="1234440"/>
            <a:ext cx="23774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報酬合計</a:t>
            </a:r>
            <a:endParaRPr lang="en-US" sz="1400" dirty="0"/>
          </a:p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最大25%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806440" y="388620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0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品質 × 売上で報酬率が伸びる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47472"/>
            <a:ext cx="475488" cy="475488"/>
          </a:xfrm>
          <a:prstGeom prst="ellipse">
            <a:avLst/>
          </a:prstGeom>
          <a:solidFill>
            <a:srgbClr val="1E7A44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4747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078992" y="292608"/>
            <a:ext cx="75895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基本報酬（スライド式）</a:t>
            </a:r>
            <a:endParaRPr lang="en-US" sz="26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4846320" cy="914400"/>
        </p:xfrm>
        <a:graphic>
          <a:graphicData uri="http://schemas.openxmlformats.org/drawingml/2006/table">
            <a:tbl>
              <a:tblPr/>
              <a:tblGrid>
                <a:gridCol w="2834640"/>
                <a:gridCol w="2011680"/>
              </a:tblGrid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月間着金売上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73152" marR="73152" marT="73152" marB="73152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7A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適用料率（超過分に適用）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73152" marR="73152" marT="73152" marB="73152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7A44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〜50万円の部分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73152" marR="73152" marT="73152" marB="73152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15%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73152" marR="73152" marT="73152" marB="73152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50万〜100万円の部分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73152" marR="73152" marT="73152" marB="73152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18%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73152" marR="73152" marT="73152" marB="73152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100万円を超える部分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73152" marR="73152" marT="73152" marB="73152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20%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73152" marR="73152" marT="73152" marB="73152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457200" y="3429000"/>
            <a:ext cx="4846320" cy="1325880"/>
          </a:xfrm>
          <a:prstGeom prst="roundRect">
            <a:avLst>
              <a:gd name="adj" fmla="val 5517"/>
            </a:avLst>
          </a:prstGeom>
          <a:solidFill>
            <a:srgbClr val="EAF5EE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3584448"/>
            <a:ext cx="4480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1E7A4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例）月間着金 100万円の場合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250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50万円 × 15% ＋ 50万円 × 18%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b="1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＝ 基本報酬 165,000円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532120" y="123444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7A4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売るほど「次の1件」の単価が上がる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5577840" y="3794760"/>
            <a:ext cx="777240" cy="777240"/>
          </a:xfrm>
          <a:prstGeom prst="ellipse">
            <a:avLst/>
          </a:prstGeom>
          <a:solidFill>
            <a:srgbClr val="8CC7A1"/>
          </a:solidFill>
          <a:ln/>
          <a:effectLst>
            <a:outerShdw sx="100000" sy="100000" kx="0" ky="0" algn="bl" rotWithShape="0" blurRad="101600" dist="25400" dir="540000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5577840" y="3794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15%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6446520" y="3154680"/>
            <a:ext cx="1051560" cy="1051560"/>
          </a:xfrm>
          <a:prstGeom prst="ellipse">
            <a:avLst/>
          </a:prstGeom>
          <a:solidFill>
            <a:srgbClr val="4FA96F"/>
          </a:solidFill>
          <a:ln/>
          <a:effectLst>
            <a:outerShdw sx="100000" sy="100000" kx="0" ky="0" algn="bl" rotWithShape="0" blurRad="101600" dist="25400" dir="5400000">
              <a:srgbClr val="000000">
                <a:alpha val="1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6446520" y="3154680"/>
            <a:ext cx="1051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18%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7406640" y="2286000"/>
            <a:ext cx="1325880" cy="1325880"/>
          </a:xfrm>
          <a:prstGeom prst="ellipse">
            <a:avLst/>
          </a:prstGeom>
          <a:solidFill>
            <a:srgbClr val="1E7A44"/>
          </a:solidFill>
          <a:ln/>
          <a:effectLst>
            <a:outerShdw sx="100000" sy="100000" kx="0" ky="0" algn="bl" rotWithShape="0" blurRad="101600" dist="25400" dir="5400000">
              <a:srgbClr val="000000">
                <a:alpha val="1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7406640" y="2286000"/>
            <a:ext cx="13258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20%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47472"/>
            <a:ext cx="475488" cy="475488"/>
          </a:xfrm>
          <a:prstGeom prst="ellipse">
            <a:avLst/>
          </a:prstGeom>
          <a:solidFill>
            <a:srgbClr val="1E7A44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4747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078992" y="292608"/>
            <a:ext cx="75895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達成ボーナス ＆ 品質ボーナス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4023360" cy="3611880"/>
          </a:xfrm>
          <a:prstGeom prst="roundRect">
            <a:avLst>
              <a:gd name="adj" fmla="val 2025"/>
            </a:avLst>
          </a:prstGeom>
          <a:solidFill>
            <a:srgbClr val="FBF3E0"/>
          </a:solidFill>
          <a:ln/>
          <a:effectLst>
            <a:outerShdw sx="100000" sy="100000" kx="0" ky="0" algn="bl" rotWithShape="0" blurRad="101600" dist="25400" dir="54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13232" y="129844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07A1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達成ボーナス（定額）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13232" y="1828800"/>
            <a:ext cx="3511296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896112" y="1828800"/>
            <a:ext cx="20116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月間着金 50万円 達成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2834640" y="1828800"/>
            <a:ext cx="1325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B07A1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＋10,000円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713232" y="2487168"/>
            <a:ext cx="3511296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896112" y="2487168"/>
            <a:ext cx="20116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月間着金 100万円 達成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2834640" y="2487168"/>
            <a:ext cx="1325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B07A1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さらに＋15,000円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713232" y="3145536"/>
            <a:ext cx="3511296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896112" y="3145536"/>
            <a:ext cx="20116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月間着金 150万円 達成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2834640" y="3145536"/>
            <a:ext cx="1325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B07A1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さらに＋20,000円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713232" y="3977640"/>
            <a:ext cx="35112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7A1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3つ全達成で 合計＋45,000円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663440" y="1097280"/>
            <a:ext cx="4023360" cy="3611880"/>
          </a:xfrm>
          <a:prstGeom prst="roundRect">
            <a:avLst>
              <a:gd name="adj" fmla="val 2025"/>
            </a:avLst>
          </a:prstGeom>
          <a:solidFill>
            <a:srgbClr val="FCEEEC"/>
          </a:solidFill>
          <a:ln/>
          <a:effectLst>
            <a:outerShdw sx="100000" sy="100000" kx="0" ky="0" algn="bl" rotWithShape="0" blurRad="101600" dist="25400" dir="5400000">
              <a:srgbClr val="000000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919472" y="129844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0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品質ボーナス（最大＋3%）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919472" y="1828800"/>
            <a:ext cx="3511296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/>
        </p:spPr>
      </p:sp>
      <p:sp>
        <p:nvSpPr>
          <p:cNvPr id="20" name="Text 18"/>
          <p:cNvSpPr/>
          <p:nvPr/>
        </p:nvSpPr>
        <p:spPr>
          <a:xfrm>
            <a:off x="5102352" y="1828800"/>
            <a:ext cx="26517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着金率 100%（95%以上は＋0.5%）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7772400" y="1828800"/>
            <a:ext cx="56692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E0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＋1%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919472" y="2487168"/>
            <a:ext cx="3511296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/>
        </p:spPr>
      </p:sp>
      <p:sp>
        <p:nvSpPr>
          <p:cNvPr id="23" name="Text 21"/>
          <p:cNvSpPr/>
          <p:nvPr/>
        </p:nvSpPr>
        <p:spPr>
          <a:xfrm>
            <a:off x="5102352" y="2487168"/>
            <a:ext cx="26517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キャンセル・返金 0件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7772400" y="2487168"/>
            <a:ext cx="56692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E0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＋1%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4919472" y="3145536"/>
            <a:ext cx="3511296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/>
        </p:spPr>
      </p:sp>
      <p:sp>
        <p:nvSpPr>
          <p:cNvPr id="26" name="Text 24"/>
          <p:cNvSpPr/>
          <p:nvPr/>
        </p:nvSpPr>
        <p:spPr>
          <a:xfrm>
            <a:off x="5102352" y="3145536"/>
            <a:ext cx="26517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入力・報告・引継ぎ遵守 95%以上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7772400" y="3145536"/>
            <a:ext cx="56692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E0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＋1%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919472" y="3913632"/>
            <a:ext cx="35112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基本報酬の料率にそのまま上乗せ。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すべて自分の行動でコントロールできる項目です。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 虚偽報告・規約違反・重大クレームがあった月は、各種ボーナスの対象外となります。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47472"/>
            <a:ext cx="475488" cy="475488"/>
          </a:xfrm>
          <a:prstGeom prst="ellipse">
            <a:avLst/>
          </a:prstGeom>
          <a:solidFill>
            <a:srgbClr val="1E7A44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4747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078992" y="292608"/>
            <a:ext cx="75895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固定インセンティブ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143000"/>
            <a:ext cx="2651760" cy="3474720"/>
          </a:xfrm>
          <a:prstGeom prst="roundRect">
            <a:avLst>
              <a:gd name="adj" fmla="val 2759"/>
            </a:avLst>
          </a:prstGeom>
          <a:solidFill>
            <a:srgbClr val="EAF5EE"/>
          </a:solidFill>
          <a:ln/>
          <a:effectLst>
            <a:outerShdw sx="100000" sy="100000" kx="0" ky="0" algn="bl" rotWithShape="0" blurRad="101600" dist="25400" dir="54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234440" y="1417320"/>
            <a:ext cx="1097280" cy="1097280"/>
          </a:xfrm>
          <a:prstGeom prst="ellipse">
            <a:avLst/>
          </a:prstGeom>
          <a:solidFill>
            <a:srgbClr val="1E7A44"/>
          </a:solidFill>
          <a:ln/>
          <a:effectLst>
            <a:outerShdw sx="100000" sy="100000" kx="0" ky="0" algn="bl" rotWithShape="0" blurRad="101600" dist="25400" dir="5400000">
              <a:srgbClr val="000000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234440" y="141732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5,000円</a:t>
            </a:r>
            <a:endParaRPr lang="en-US" sz="17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／初回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40080" y="26974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初回アポ実施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85800" y="3127248"/>
            <a:ext cx="221284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ブリッジ後、LINEの通話まで実施できたら支給。</a:t>
            </a:r>
            <a:endParaRPr lang="en-US" sz="9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※通話完了ベース。日程設定のみは対象外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291840" y="1143000"/>
            <a:ext cx="2651760" cy="3474720"/>
          </a:xfrm>
          <a:prstGeom prst="roundRect">
            <a:avLst>
              <a:gd name="adj" fmla="val 2759"/>
            </a:avLst>
          </a:prstGeom>
          <a:solidFill>
            <a:srgbClr val="FBF3E0"/>
          </a:solidFill>
          <a:ln/>
          <a:effectLst>
            <a:outerShdw sx="100000" sy="100000" kx="0" ky="0" algn="bl" rotWithShape="0" blurRad="101600" dist="25400" dir="54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069080" y="1417320"/>
            <a:ext cx="1097280" cy="1097280"/>
          </a:xfrm>
          <a:prstGeom prst="ellipse">
            <a:avLst/>
          </a:prstGeom>
          <a:solidFill>
            <a:srgbClr val="E3A72F"/>
          </a:solidFill>
          <a:ln/>
          <a:effectLst>
            <a:outerShdw sx="100000" sy="100000" kx="0" ky="0" algn="bl" rotWithShape="0" blurRad="101600" dist="25400" dir="5400000">
              <a:srgbClr val="000000">
                <a:alpha val="1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069080" y="141732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5,000円</a:t>
            </a:r>
            <a:endParaRPr lang="en-US" sz="17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／月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474720" y="26974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行動ボーナス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520440" y="3127248"/>
            <a:ext cx="221284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月間の3条件をすべて達成で支給。</a:t>
            </a:r>
            <a:endParaRPr lang="en-US" sz="9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① 月間1,050フォロー（1日35件）</a:t>
            </a:r>
            <a:endParaRPr lang="en-US" sz="9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② 月間2ブリッジ以上</a:t>
            </a:r>
            <a:endParaRPr lang="en-US" sz="9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③ Slackでの報告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126480" y="1143000"/>
            <a:ext cx="2651760" cy="3474720"/>
          </a:xfrm>
          <a:prstGeom prst="roundRect">
            <a:avLst>
              <a:gd name="adj" fmla="val 2759"/>
            </a:avLst>
          </a:prstGeom>
          <a:solidFill>
            <a:srgbClr val="FCEEEC"/>
          </a:solidFill>
          <a:ln/>
          <a:effectLst>
            <a:outerShdw sx="100000" sy="100000" kx="0" ky="0" algn="bl" rotWithShape="0" blurRad="101600" dist="254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903720" y="1417320"/>
            <a:ext cx="1097280" cy="1097280"/>
          </a:xfrm>
          <a:prstGeom prst="ellipse">
            <a:avLst/>
          </a:prstGeom>
          <a:solidFill>
            <a:srgbClr val="E05B4B"/>
          </a:solidFill>
          <a:ln/>
          <a:effectLst>
            <a:outerShdw sx="100000" sy="100000" kx="0" ky="0" algn="bl" rotWithShape="0" blurRad="101600" dist="25400" dir="54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903720" y="141732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200円</a:t>
            </a:r>
            <a:endParaRPr lang="en-US" sz="17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／1人につき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6309360" y="26974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DM返信ボーナス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355080" y="3127248"/>
            <a:ext cx="221284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返信が来た1人につき加算。</a:t>
            </a:r>
            <a:endParaRPr lang="en-US" sz="9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同じ人からの複数返信は1件。</a:t>
            </a:r>
            <a:endParaRPr lang="en-US" sz="9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※業者垢・スパムは対象外</a:t>
            </a:r>
            <a:endParaRPr lang="en-US" sz="9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※Slackでの報告＋スクショ提出が条件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57200" y="477316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7A4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基本報酬・各種ボーナスとは別枠で加算されます。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47472"/>
            <a:ext cx="475488" cy="475488"/>
          </a:xfrm>
          <a:prstGeom prst="ellipse">
            <a:avLst/>
          </a:prstGeom>
          <a:solidFill>
            <a:srgbClr val="1E7A44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4747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078992" y="292608"/>
            <a:ext cx="75895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2E2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報酬シミュレーション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43000"/>
          <a:ext cx="822960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1554480"/>
                <a:gridCol w="1554480"/>
                <a:gridCol w="1554480"/>
                <a:gridCol w="1554480"/>
              </a:tblGrid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　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7A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コツコツ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7A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スタンダード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7A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がんばり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7A4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トップ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7A44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月間着金売上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30万円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50万円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100万円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200万円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基本報酬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45,000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75,000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165,000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365,000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達成ボーナス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—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10,000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25,000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45,000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品質ボーナス（＋3%）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9,000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15,000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30,000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60,000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1E7A44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月間報酬合計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5E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E7A44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54,000円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5E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E7A44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100,000円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5E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E7A44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220,000円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5E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E7A44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470,000円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5EE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実効報酬率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18.0%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20.0%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22.0%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1F2E25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23.5%</a:t>
                      </a:r>
                      <a:endParaRPr lang="en-US" sz="12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8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457200" y="42976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F6E6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 品質ボーナス満額（＋3%）の場合。初回アポ・行動ボーナス・DM返信ボーナスはこれに加えて別途加算。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457200" y="46177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E7A4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売上と品質を両方伸ばすほど、報酬率は最大25%まで近づきます。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55C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80960" y="-1280160"/>
            <a:ext cx="2926080" cy="2926080"/>
          </a:xfrm>
          <a:prstGeom prst="ellipse">
            <a:avLst/>
          </a:prstGeom>
          <a:solidFill>
            <a:srgbClr val="1E7A44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097280" y="3840480"/>
            <a:ext cx="2560320" cy="2560320"/>
          </a:xfrm>
          <a:prstGeom prst="ellipse">
            <a:avLst/>
          </a:prstGeom>
          <a:solidFill>
            <a:srgbClr val="1E7A44">
              <a:alpha val="5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1148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報酬受け取りのルール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640080" y="1399032"/>
            <a:ext cx="310896" cy="310896"/>
          </a:xfrm>
          <a:prstGeom prst="ellipse">
            <a:avLst/>
          </a:prstGeom>
          <a:solidFill>
            <a:srgbClr val="3FA060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39903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097280" y="1325880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7F4E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報酬は当月「着金」ベースで計算します（契約日ではなく入金日基準）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1965960"/>
            <a:ext cx="310896" cy="310896"/>
          </a:xfrm>
          <a:prstGeom prst="ellipse">
            <a:avLst/>
          </a:prstGeom>
          <a:solidFill>
            <a:srgbClr val="3FA060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19659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97280" y="1892808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7F4E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報酬総額の上限は当月着金売上の25%です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40080" y="2532888"/>
            <a:ext cx="310896" cy="310896"/>
          </a:xfrm>
          <a:prstGeom prst="ellipse">
            <a:avLst/>
          </a:prstGeom>
          <a:solidFill>
            <a:srgbClr val="3FA060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25328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097280" y="2459736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7F4E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キャンセル・返金が発生した分は、翌月の報酬で調整します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40080" y="3099816"/>
            <a:ext cx="310896" cy="310896"/>
          </a:xfrm>
          <a:prstGeom prst="ellipse">
            <a:avLst/>
          </a:prstGeom>
          <a:solidFill>
            <a:srgbClr val="3FA060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309981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097280" y="3026664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7F4E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Slackでの報告が、すべての報酬受け取りの条件です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40080" y="3666744"/>
            <a:ext cx="310896" cy="310896"/>
          </a:xfrm>
          <a:prstGeom prst="ellipse">
            <a:avLst/>
          </a:prstGeom>
          <a:solidFill>
            <a:srgbClr val="3FA060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36667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097280" y="3593592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7F4E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虚偽報告・規約違反・重大クレームがあった月は、各種ボーナスの対象外です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4434840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9FD4B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わからないことがあれば、いつでも運営までご相談ください。一緒に頑張りましょう！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報酬体系のご案内</dc:title>
  <dc:subject>PptxGenJS Presentation</dc:subject>
  <dc:creator>PptxGenJS</dc:creator>
  <cp:lastModifiedBy>PptxGenJS</cp:lastModifiedBy>
  <cp:revision>1</cp:revision>
  <dcterms:created xsi:type="dcterms:W3CDTF">2026-07-09T07:45:46Z</dcterms:created>
  <dcterms:modified xsi:type="dcterms:W3CDTF">2026-07-09T07:45:46Z</dcterms:modified>
</cp:coreProperties>
</file>